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42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1257" y="646512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0" y="0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8382248" y="4403471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366889" y="357481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>
            <a:off x="0" y="0"/>
            <a:ext cx="1683926" cy="1446389"/>
          </a:xfrm>
          <a:prstGeom prst="rect">
            <a:avLst/>
          </a:prstGeom>
        </p:spPr>
      </p:pic>
      <p:pic>
        <p:nvPicPr>
          <p:cNvPr id="5" name="Image 1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8148" t="42373" r="53333" b="29379"/>
          <a:stretch/>
        </p:blipFill>
        <p:spPr>
          <a:xfrm>
            <a:off x="0" y="4270818"/>
            <a:ext cx="1016000" cy="872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922" y="1000190"/>
            <a:ext cx="5536757" cy="4582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8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FACULTE DES SCIENCES ET TECHNOLOGIE</a:t>
            </a:r>
            <a:endParaRPr lang="en-US" sz="1500" dirty="0"/>
          </a:p>
        </p:txBody>
      </p:sp>
      <p:pic>
        <p:nvPicPr>
          <p:cNvPr id="7" name="Image 2" descr="https://osspub.smallppt.com/ppt/content/20250301/1740776738911851290/20250301074024MKT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186" y="105041"/>
            <a:ext cx="1728537" cy="8253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70963" y="1317278"/>
            <a:ext cx="1408760" cy="44619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Réseaux 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2239351" y="2261453"/>
            <a:ext cx="4919545" cy="27889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Soumis au chargé de cours : Ismaël SAINT AMOUR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Préparé par : Jameson DOMINIQUE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                   </a:t>
            </a: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Date : 01 Mars 2025</a:t>
            </a:r>
            <a:endParaRPr lang="en-US" sz="1500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51HxN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50" y="0"/>
            <a:ext cx="8778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057j4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9" y="0"/>
            <a:ext cx="889540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30iXY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1" y="0"/>
            <a:ext cx="88460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1554xM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1" y="0"/>
            <a:ext cx="87028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220dNS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90" y="-27432"/>
            <a:ext cx="85198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257Zkk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6" y="0"/>
            <a:ext cx="868594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0327TJ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7" y="854766"/>
            <a:ext cx="8708065" cy="35919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5354" y="1392744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64877" y="1166165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429180" y="452147"/>
            <a:ext cx="5486400" cy="10789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3) Analyse des Protocoles.</a:t>
            </a:r>
            <a:endParaRPr lang="en-US" sz="1500" dirty="0"/>
          </a:p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(Comparaison des protocoles Telnet et SSH, avec une analyse de la sécurité)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69264"/>
            <a:ext cx="8321040" cy="3790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6611" y="362976"/>
            <a:ext cx="7664984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des protocoles Telnet et SSH, avec une analyse de la sécurité.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722406" y="1332410"/>
            <a:ext cx="6575051" cy="2880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Telnet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: Simplicité, facilité d’utilisation.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Inconvénients : Non sécurisé (transmission des données en clair)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 d’utilisation : Environnement sécurisés ou internes.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: Non chiffré, expose les données à des risques d’interception.-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SSH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: Sécurisé (chiffrement des données), authentification forte.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Inconvénients : Complexité de configuration.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 d’utilisation : Accès distant sécurisé.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: Chiffrement des connexions, protection des données échangées.-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comparative des protocoles Telnet et SSH en termes de sécurité</a:t>
            </a:r>
            <a:endParaRPr lang="en-US" sz="1500" dirty="0"/>
          </a:p>
        </p:txBody>
      </p:sp>
      <p:pic>
        <p:nvPicPr>
          <p:cNvPr id="3" name="Image 0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4"/>
          <a:srcRect l="5861" t="23129" r="57509" b="8844"/>
          <a:stretch/>
        </p:blipFill>
        <p:spPr>
          <a:xfrm>
            <a:off x="335665" y="744872"/>
            <a:ext cx="3342132" cy="3485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868" y="1442535"/>
            <a:ext cx="2666829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des mécanismes de sécurité entre Telnet et SSH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75868" y="2019187"/>
            <a:ext cx="2666829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utilise une connexion non sécurisée, exposant les données, tandis que SSH chiffre les données pour assurer la confidentialité.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288725" y="1023264"/>
            <a:ext cx="422990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Authentification dans Telnet contre SSH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88725" y="1395064"/>
            <a:ext cx="42299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offre une authentification forte via des clés cryptographiques, contrairement à Telnet qui se limite à un simple mot de passe.</a:t>
            </a:r>
            <a:endParaRPr lang="en-US" sz="1500" dirty="0"/>
          </a:p>
        </p:txBody>
      </p:sp>
      <p:pic>
        <p:nvPicPr>
          <p:cNvPr id="8" name="Image 1" descr="https://osspub.smallppt.com/uploadFile/template/c558e8c48ff1478fbfd09ea541a76fe0_20241202014700A6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15" y="1198728"/>
            <a:ext cx="355974" cy="34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8725" y="2115919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Vulnérabilités des protocoles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88725" y="2487719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est vulnérable aux attaques de type sniffing, alors que SSH résiste grâce au chiffrement des données.</a:t>
            </a:r>
            <a:endParaRPr lang="en-US" sz="1500" dirty="0"/>
          </a:p>
        </p:txBody>
      </p:sp>
      <p:pic>
        <p:nvPicPr>
          <p:cNvPr id="11" name="Image 2" descr="https://osspub.smallppt.com/uploadFile/template/c4b1238b4c504f7082be1d8805428cca_20241202014539A6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615" y="2325688"/>
            <a:ext cx="311981" cy="3119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88725" y="3196642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 pratiques de chaque protocole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288725" y="3568443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est largement utilisé pour les connexions sécurisées, tandis que Telnet est souvent évité dans des environnements sensibles.</a:t>
            </a:r>
            <a:endParaRPr lang="en-US" sz="1500" dirty="0"/>
          </a:p>
        </p:txBody>
      </p:sp>
      <p:pic>
        <p:nvPicPr>
          <p:cNvPr id="14" name="Image 3" descr="https://osspub.smallppt.com/uploadFile/template/c7e65e22fe9742299ef1d67168d11ed0_20241202014747A66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089" y="3345584"/>
            <a:ext cx="433636" cy="433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3086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82608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349835" y="395457"/>
            <a:ext cx="6586151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Projet 1 : Étude et Mise en Œuvre des Protocoles Telnet et SSH.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69264"/>
            <a:ext cx="8321040" cy="37901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629254" y="1837030"/>
            <a:ext cx="1885493" cy="1885493"/>
          </a:xfrm>
          <a:custGeom>
            <a:avLst/>
            <a:gdLst/>
            <a:ahLst/>
            <a:cxnLst/>
            <a:rect l="l" t="t" r="r" b="b"/>
            <a:pathLst>
              <a:path w="1885493" h="1885493">
                <a:moveTo>
                  <a:pt x="942746" y="0"/>
                </a:moveTo>
                <a:lnTo>
                  <a:pt x="0" y="942746"/>
                </a:lnTo>
                <a:lnTo>
                  <a:pt x="942746" y="1885493"/>
                </a:lnTo>
                <a:lnTo>
                  <a:pt x="1885493" y="942746"/>
                </a:lnTo>
                <a:lnTo>
                  <a:pt x="942746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Différences fondamentales entre Telnet et SSH concernant l'authentification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7903" y="2047342"/>
            <a:ext cx="2425941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Approches d'authentification de Telnet et SSH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97903" y="2688850"/>
            <a:ext cx="2425941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propose des méthodes d'authentification plus robustes, y compris par clés publiques, contrairement à Telnet.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855449" y="1470812"/>
            <a:ext cx="2425941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méthodes d'authentification sur la sécurité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855449" y="2048256"/>
            <a:ext cx="242594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L'authentification SSH réduit le risque de compromission par rapport à l'authentification simple de Telnet.</a:t>
            </a: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677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91641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Évaluation des performances et de la fiabilité de Telnet par rapport à SSH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114300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36053" y="1038838"/>
            <a:ext cx="1311175" cy="1311175"/>
          </a:xfrm>
          <a:custGeom>
            <a:avLst/>
            <a:gdLst/>
            <a:ahLst/>
            <a:cxnLst/>
            <a:rect l="l" t="t" r="r" b="b"/>
            <a:pathLst>
              <a:path w="1311175" h="1311175">
                <a:moveTo>
                  <a:pt x="655587" y="0"/>
                </a:moveTo>
                <a:lnTo>
                  <a:pt x="0" y="655587"/>
                </a:lnTo>
                <a:lnTo>
                  <a:pt x="655587" y="1311175"/>
                </a:lnTo>
                <a:lnTo>
                  <a:pt x="1311175" y="655587"/>
                </a:lnTo>
                <a:lnTo>
                  <a:pt x="655587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pic>
        <p:nvPicPr>
          <p:cNvPr id="7" name="Image 0" descr="https://osspub.smallppt.com/uploadFile/template/36e17e2bddba4799ad5be957cc5c196c_20241202012518A2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771" y="1372514"/>
            <a:ext cx="643738" cy="64373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02336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03720" y="1145785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548640" y="0"/>
                </a:moveTo>
                <a:lnTo>
                  <a:pt x="0" y="548640"/>
                </a:lnTo>
                <a:lnTo>
                  <a:pt x="548640" y="1097280"/>
                </a:lnTo>
                <a:lnTo>
                  <a:pt x="1097280" y="548640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4C4C4"/>
            </a:solidFill>
            <a:prstDash val="solid"/>
          </a:ln>
        </p:spPr>
      </p:sp>
      <p:pic>
        <p:nvPicPr>
          <p:cNvPr id="10" name="Image 1" descr="https://osspub.smallppt.com/uploadFile/template/5a6494d8de2442719b23df79c62fd671_20241202012829A3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297" y="1430081"/>
            <a:ext cx="551406" cy="528689"/>
          </a:xfrm>
          <a:prstGeom prst="rect">
            <a:avLst/>
          </a:prstGeom>
        </p:spPr>
      </p:pic>
      <p:pic>
        <p:nvPicPr>
          <p:cNvPr id="11" name="Image 2" descr="https://osspub.smallppt.com/uploadFile/template/39e9226c2ac0419ba8a821c0ef48c09e_20241202012910A3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938" y="1437003"/>
            <a:ext cx="514845" cy="514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148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Comparaison de la latence entre Telnet et SSH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11480" y="2775256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peut offrir des performances légèrement meilleures en termes de latence, mais au détriment de la sécurité.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329184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Fiabilité des connexions sur Telnet et SSH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3291840" y="2775256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maintient des connexions plus fiables grâce à des mécanismes de reprise d'erreur robustes.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172200" y="2403486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protocoles sur la bande passante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172200" y="2775256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peut nécessiter plus de bande passante à cause du chiffrement, mais cela est compensé par une meilleure sécurité.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67623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747146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478201" y="674979"/>
            <a:ext cx="4981474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4) Tests et Observations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222Hn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5" y="0"/>
            <a:ext cx="8915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258AQz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22" y="0"/>
            <a:ext cx="8813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32534M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2" y="0"/>
            <a:ext cx="894131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352Paz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5" y="0"/>
            <a:ext cx="87081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420pBz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27" y="0"/>
            <a:ext cx="86313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535h7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27" y="0"/>
            <a:ext cx="86647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81601KWD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27" y="0"/>
            <a:ext cx="86313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024" y="861157"/>
            <a:ext cx="225972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Objectif du Projet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310421" y="1462115"/>
            <a:ext cx="8705035" cy="21249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projet vise à :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Comparer et analyser les protocoles Telnet et SSH en termes de fonctionnement, sécurité, et applications.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Configurer et sécuriser des connexions à distance sur des équipements réseau en utilisant ces protocoles.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E6E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Expérimenter les vulnérabilités de Telnet et comprendre l’importance deSSH en tant que protocole sécurisé.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46130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Identification des faiblesses de sécurité du protocole Telnet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870864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15808" y="973174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19050">
            <a:solidFill>
              <a:srgbClr val="F2F2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11480" y="2340925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Exposition des Failles de Telnet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114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transmet les données en clair, ce qui expose les informations sensibles à des tiers malveillants.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545080" y="2340925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Absence de Chiffrement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5450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 protocole Telnet ne chiffre pas les données, facilitant ainsi les interceptions par des hackers.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678680" y="234092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 aux Attaques Man-in-the-Middle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678680" y="2895965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Sans mécanismes de sécurité, Telnet est particulièrement vulnérable aux attaques de type Man-in-the-Middle.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12280" y="234092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Gestion des Identifiants Non Sécurisée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12280" y="2895965"/>
            <a:ext cx="19202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mots de passe et identifiants sont envoyés en clair, rendant leur vol facile lors d'une interception.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44748" y="1044099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40">
                <a:moveTo>
                  <a:pt x="617220" y="0"/>
                </a:moveTo>
                <a:cubicBezTo>
                  <a:pt x="957873" y="0"/>
                  <a:pt x="1234440" y="276567"/>
                  <a:pt x="1234440" y="617220"/>
                </a:cubicBezTo>
                <a:cubicBezTo>
                  <a:pt x="1234440" y="957873"/>
                  <a:pt x="957873" y="1234440"/>
                  <a:pt x="617220" y="1234440"/>
                </a:cubicBezTo>
                <a:cubicBezTo>
                  <a:pt x="276567" y="1234440"/>
                  <a:pt x="0" y="957873"/>
                  <a:pt x="0" y="617220"/>
                </a:cubicBezTo>
                <a:cubicBezTo>
                  <a:pt x="0" y="276567"/>
                  <a:pt x="276567" y="0"/>
                  <a:pt x="617220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F2F2F2"/>
            </a:solidFill>
            <a:prstDash val="solid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Raisons pour lesquelles SSH est essentiel pour la sécurité réseau</a:t>
            </a:r>
            <a:endParaRPr lang="en-US" sz="1500" dirty="0"/>
          </a:p>
        </p:txBody>
      </p:sp>
      <p:pic>
        <p:nvPicPr>
          <p:cNvPr id="3" name="Image 0" descr="https://osspub.smallppt.com/uploadFile/template/1914c78321ab44de850cb33a93c8732d_20241202015314A759.png"/>
          <p:cNvPicPr>
            <a:picLocks noChangeAspect="1"/>
          </p:cNvPicPr>
          <p:nvPr/>
        </p:nvPicPr>
        <p:blipFill>
          <a:blip r:embed="rId4"/>
          <a:srcRect l="10526" t="25828" r="65550" b="7947"/>
          <a:stretch/>
        </p:blipFill>
        <p:spPr>
          <a:xfrm>
            <a:off x="3636569" y="969264"/>
            <a:ext cx="1871777" cy="2911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70388" y="1326656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075582" y="184891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652100" y="2386880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75582" y="303770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23218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Chiffrement des Communications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22821" y="1427240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utilise des protocoles de chiffrement avancés pour sécuriser les données transmises sur le réseau.</a:t>
            </a:r>
            <a:endParaRPr lang="en-US" sz="1500" dirty="0"/>
          </a:p>
        </p:txBody>
      </p:sp>
      <p:pic>
        <p:nvPicPr>
          <p:cNvPr id="10" name="Image 1" descr="https://osspub.smallppt.com/uploadFile/template/61429f09c906446d945718b57e58ba93_20241202015830A8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1270102"/>
            <a:ext cx="311810" cy="3118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3290" y="2587752"/>
            <a:ext cx="256032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Authentification Renforcée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23218" y="2955411"/>
            <a:ext cx="256117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permet des méthodes d'authentification robustes, telles que les clés publiques et privées.</a:t>
            </a:r>
            <a:endParaRPr lang="en-US" sz="1500" dirty="0"/>
          </a:p>
        </p:txBody>
      </p:sp>
      <p:pic>
        <p:nvPicPr>
          <p:cNvPr id="13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2780026"/>
            <a:ext cx="347565" cy="3475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71971" y="1059882"/>
            <a:ext cx="256032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Intégrité des Données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171971" y="1427503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garantit l'intégrité des données à travers des mécanismes de vérification de message.</a:t>
            </a:r>
            <a:endParaRPr lang="en-US" sz="1500" dirty="0"/>
          </a:p>
        </p:txBody>
      </p:sp>
      <p:pic>
        <p:nvPicPr>
          <p:cNvPr id="16" name="Image 3" descr="https://osspub.smallppt.com/uploadFile/template/80c2898be27f4ac0b946270d167b7e05_20241202015711A8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1274674"/>
            <a:ext cx="301752" cy="3017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2200" y="2566845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Protection Contre les Attaques Diverses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72200" y="2934434"/>
            <a:ext cx="25603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SSH inclut des protections contre les attaques par rebond et les tentatives de déni de service.</a:t>
            </a:r>
            <a:endParaRPr lang="en-US" sz="1500" dirty="0"/>
          </a:p>
        </p:txBody>
      </p:sp>
      <p:pic>
        <p:nvPicPr>
          <p:cNvPr id="19" name="Image 4" descr="https://osspub.smallppt.com/uploadFile/template/dd2a24a3247f4c58a66c3c7690feb6e0_20241202015940A85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885" y="2836469"/>
            <a:ext cx="234086" cy="2340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des risques associés à l'utilisation de Telnet</a:t>
            </a:r>
            <a:endParaRPr lang="en-US" sz="1500" dirty="0"/>
          </a:p>
        </p:txBody>
      </p:sp>
      <p:pic>
        <p:nvPicPr>
          <p:cNvPr id="3" name="Image 0" descr="https://osspub.smallppt.com/uploadFile/template/4a225a7287fc4254ac56d3ff4b36d428_20241202001534A814.png"/>
          <p:cNvPicPr>
            <a:picLocks noChangeAspect="1"/>
          </p:cNvPicPr>
          <p:nvPr/>
        </p:nvPicPr>
        <p:blipFill>
          <a:blip r:embed="rId4"/>
          <a:srcRect l="5861" t="23129" r="57509" b="8844"/>
          <a:stretch/>
        </p:blipFill>
        <p:spPr>
          <a:xfrm>
            <a:off x="411480" y="1023264"/>
            <a:ext cx="3342132" cy="3485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868" y="1442535"/>
            <a:ext cx="2666829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Risques de Perte de Données Sensibles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75868" y="1813781"/>
            <a:ext cx="266682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L'utilisation de Telnet peut entraîner une exposition des données sensibles à des acteurs malveillants.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288725" y="1023264"/>
            <a:ext cx="422990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Compromission des Systèmes Réseau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88725" y="1395064"/>
            <a:ext cx="42299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Telnet peut permettre l'accès non autorisé à des systèmes critiques, compromettant ainsi l'intégrité réseau.</a:t>
            </a:r>
            <a:endParaRPr lang="en-US" sz="1500" dirty="0"/>
          </a:p>
        </p:txBody>
      </p:sp>
      <p:pic>
        <p:nvPicPr>
          <p:cNvPr id="8" name="Image 1" descr="https://osspub.smallppt.com/uploadFile/template/c558e8c48ff1478fbfd09ea541a76fe0_20241202014700A6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15" y="1198728"/>
            <a:ext cx="355974" cy="34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8725" y="2115919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Difficulté de Détection des Intrusions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88725" y="2487719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activités malveillantes sur Telnet sont souvent difficiles à tracer, augmentant le risque d'intrusion.</a:t>
            </a:r>
            <a:endParaRPr lang="en-US" sz="1500" dirty="0"/>
          </a:p>
        </p:txBody>
      </p:sp>
      <p:pic>
        <p:nvPicPr>
          <p:cNvPr id="11" name="Image 2" descr="https://osspub.smallppt.com/uploadFile/template/c4b1238b4c504f7082be1d8805428cca_20241202014539A6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615" y="2325688"/>
            <a:ext cx="311981" cy="3119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88725" y="3196642"/>
            <a:ext cx="4443795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Financier Potentiel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288725" y="3568443"/>
            <a:ext cx="4443795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violations de sécurité causées par Telnet peuvent entraîner des pertes financières significatives pour les entreprises.</a:t>
            </a:r>
            <a:endParaRPr lang="en-US" sz="1500" dirty="0"/>
          </a:p>
        </p:txBody>
      </p:sp>
      <p:pic>
        <p:nvPicPr>
          <p:cNvPr id="14" name="Image 3" descr="https://osspub.smallppt.com/uploadFile/template/c7e65e22fe9742299ef1d67168d11ed0_20241202014747A66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089" y="3345584"/>
            <a:ext cx="433636" cy="433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uploadFile/template/f253fa350483411a9c9bd05ef9d6bc00_20241202005535A625.png"/>
          <p:cNvPicPr>
            <a:picLocks noChangeAspect="1"/>
          </p:cNvPicPr>
          <p:nvPr/>
        </p:nvPicPr>
        <p:blipFill>
          <a:blip r:embed="rId4"/>
          <a:srcRect l="36036" t="38057" r="18919" b="21457"/>
          <a:stretch/>
        </p:blipFill>
        <p:spPr>
          <a:xfrm>
            <a:off x="544982" y="1882516"/>
            <a:ext cx="3482950" cy="1504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Mise en œuvre des meilleures pratiques pour le renforcement de SSH</a:t>
            </a:r>
            <a:endParaRPr lang="en-US" sz="1500" dirty="0"/>
          </a:p>
        </p:txBody>
      </p:sp>
      <p:pic>
        <p:nvPicPr>
          <p:cNvPr id="4" name="Image 1" descr="https://osspub.smallppt.com/uploadFile/template/29aad4aad0c64ce483777e64136579d1_20241202003608A220.png"/>
          <p:cNvPicPr>
            <a:picLocks noChangeAspect="1"/>
          </p:cNvPicPr>
          <p:nvPr/>
        </p:nvPicPr>
        <p:blipFill>
          <a:blip r:embed="rId5"/>
          <a:srcRect l="16575" t="21799" r="28177" b="43599"/>
          <a:stretch/>
        </p:blipFill>
        <p:spPr>
          <a:xfrm>
            <a:off x="411480" y="1524305"/>
            <a:ext cx="3671860" cy="2081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5560" y="969264"/>
            <a:ext cx="6421831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Meilleures pratiques de sécurité pour SSH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505560" y="1158545"/>
            <a:ext cx="6421831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est essentiel d'appliquer des pratiques de sécurité rigoureuses pour SSH, telles que l'utilisation de clés cryptographiques, afin de renforcer la sécurité des connexions.</a:t>
            </a:r>
            <a:endParaRPr lang="en-US" sz="1500" dirty="0"/>
          </a:p>
        </p:txBody>
      </p:sp>
      <p:pic>
        <p:nvPicPr>
          <p:cNvPr id="7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09" y="1124712"/>
            <a:ext cx="288950" cy="288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6759" y="2012939"/>
            <a:ext cx="4296428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Configuration avancée de SSH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4266394" y="2380280"/>
            <a:ext cx="4296793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Une configuration adéquate de SSH peut inclure le changement du port par défaut, la désactivation de l'accès par mot de passe, et l'activation de la journalisation.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505560" y="3488450"/>
            <a:ext cx="6421831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Mise à jour et gestion des vulnérabilités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505560" y="3677731"/>
            <a:ext cx="6421831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est crucial de maintenir SSH à jour pour se protéger contre les vulnérabilités connues, ce qui nécessite une surveillance régulière et des mises à jour de sécurité.</a:t>
            </a:r>
            <a:endParaRPr lang="en-US" sz="1500" dirty="0"/>
          </a:p>
        </p:txBody>
      </p:sp>
      <p:pic>
        <p:nvPicPr>
          <p:cNvPr id="12" name="Image 3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09" y="3643898"/>
            <a:ext cx="288950" cy="288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Stratégies pour sécuriser les interfaces réseau en utilisant SSH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11480" y="1117469"/>
            <a:ext cx="192024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Sécurisation des interfaces avec SSH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1480" y="1672510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Utiliser SSH pour sécuriser les interfaces réseau réduit les risques d'interception et d'accès non autorisé aux équipements critiques.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447558" y="1117469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Intégration de SSH avec d'autres protocoles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447558" y="1672510"/>
            <a:ext cx="19202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L'intégration de SSH avec des protocoles comme VPN augmente la sécurité globale des communications réseau en chiffrant le trafic.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0" y="106076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Utilisation de Firewalls en conjonction avec SSH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572000" y="1847715"/>
            <a:ext cx="192024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firewalls doivent être configurés pour autoriser uniquement le trafic SSH nécessaire, minimisant ainsi les points d'entrée pour les attaques.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12280" y="1060765"/>
            <a:ext cx="192024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Éducation des utilisateurs sur la sécurité SSH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12280" y="1615805"/>
            <a:ext cx="192024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Former les utilisateurs sur les dangers des connexions non sécurisées et sur l'importance de SSH peut prévenir des erreurs humaines compromettant la sécurité.</a:t>
            </a:r>
            <a:endParaRPr lang="en-US" sz="1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480" y="274320"/>
            <a:ext cx="8321040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Importance de la gestion des mots de passe dans la sécurité réseau</a:t>
            </a:r>
            <a:endParaRPr lang="en-US" sz="1500" dirty="0"/>
          </a:p>
        </p:txBody>
      </p:sp>
      <p:pic>
        <p:nvPicPr>
          <p:cNvPr id="3" name="Image 0" descr="https://osspub.smallppt.com/uploadFile/template/1914c78321ab44de850cb33a93c8732d_20241202015314A759.png"/>
          <p:cNvPicPr>
            <a:picLocks noChangeAspect="1"/>
          </p:cNvPicPr>
          <p:nvPr/>
        </p:nvPicPr>
        <p:blipFill>
          <a:blip r:embed="rId4"/>
          <a:srcRect l="10526" t="25828" r="65550" b="7947"/>
          <a:stretch/>
        </p:blipFill>
        <p:spPr>
          <a:xfrm>
            <a:off x="3636569" y="969264"/>
            <a:ext cx="1871777" cy="2911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70388" y="1326656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075582" y="184891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652100" y="2386880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75582" y="3037707"/>
            <a:ext cx="3153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1225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23218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Rôle des mots de passe sécurisés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22821" y="1427240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 mots de passe complexes et uniques sont fondamentaux pour protéger l'accès aux systèmes sensibles et prévenir les intrusions.</a:t>
            </a:r>
            <a:endParaRPr lang="en-US" sz="1500" dirty="0"/>
          </a:p>
        </p:txBody>
      </p:sp>
      <p:pic>
        <p:nvPicPr>
          <p:cNvPr id="10" name="Image 1" descr="https://osspub.smallppt.com/uploadFile/template/61429f09c906446d945718b57e58ba93_20241202015830A8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1270102"/>
            <a:ext cx="311810" cy="3118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3290" y="258775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Politiques de changement de mot de passe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23218" y="2955411"/>
            <a:ext cx="2561175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Mettre en place des politiques de changement de mot de passe régulier renforce la sécurité en réduisant la durée d'exposition des mots de passe.</a:t>
            </a:r>
            <a:endParaRPr lang="en-US" sz="1500" dirty="0"/>
          </a:p>
        </p:txBody>
      </p:sp>
      <p:pic>
        <p:nvPicPr>
          <p:cNvPr id="13" name="Image 2" descr="https://osspub.smallppt.com/uploadFile/template/9a8d0d8b99404a4abec218dfcbcbb49a_20241202010135A7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2780026"/>
            <a:ext cx="347565" cy="3475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71971" y="1059882"/>
            <a:ext cx="2560320" cy="5559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Utilisation de gestionnaires de mots de passe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171971" y="1427503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gestionnaires de mots de passe peuvent aider les utilisateurs à générer et stocker des mots de passe complexes de manière sécurisée.</a:t>
            </a:r>
            <a:endParaRPr lang="en-US" sz="1500" dirty="0"/>
          </a:p>
        </p:txBody>
      </p:sp>
      <p:pic>
        <p:nvPicPr>
          <p:cNvPr id="16" name="Image 3" descr="https://osspub.smallppt.com/uploadFile/template/80c2898be27f4ac0b946270d167b7e05_20241202015711A8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1274674"/>
            <a:ext cx="301752" cy="3017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2200" y="2566845"/>
            <a:ext cx="2560320" cy="7423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des violations de données sur la gestion des mots de passe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72200" y="3144746"/>
            <a:ext cx="256032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 violations de données soulignent l'importance cruciale d'une gestion rigoureuse des mots de passe pour éviter des compromissions de sécurité.</a:t>
            </a:r>
            <a:endParaRPr lang="en-US" sz="1500" dirty="0"/>
          </a:p>
        </p:txBody>
      </p:sp>
      <p:pic>
        <p:nvPicPr>
          <p:cNvPr id="19" name="Image 4" descr="https://osspub.smallppt.com/uploadFile/template/dd2a24a3247f4c58a66c3c7690feb6e0_20241202015940A85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885" y="2836469"/>
            <a:ext cx="234086" cy="2340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691f9c38971c4390a359cf5cb6dfc028_20241202001340A778.png"/>
          <p:cNvPicPr>
            <a:picLocks noChangeAspect="1"/>
          </p:cNvPicPr>
          <p:nvPr/>
        </p:nvPicPr>
        <p:blipFill>
          <a:blip r:embed="rId4"/>
          <a:srcRect l="15323" t="11607" r="4032" b="-893"/>
          <a:stretch/>
        </p:blipFill>
        <p:spPr>
          <a:xfrm>
            <a:off x="411480" y="950976"/>
            <a:ext cx="8321040" cy="3790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27221" y="731520"/>
            <a:ext cx="1689557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642615" y="1923223"/>
            <a:ext cx="6078576" cy="145167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projet permet de comprendre l’importance des protocoles de communication sécurisésdans les réseaux modernes. En analysant Telnet et SSH, nous mettons en lumière lesenjeux de sécurité associés aux connexions à distance et la nécessité d’adopter despratiques sécurisées dans la gestion des réseaux.</a:t>
            </a:r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1257" y="646512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0" y="0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8382248" y="4403471"/>
            <a:ext cx="366889" cy="357481"/>
          </a:xfrm>
          <a:custGeom>
            <a:avLst/>
            <a:gdLst/>
            <a:ahLst/>
            <a:cxnLst/>
            <a:rect l="l" t="t" r="r" b="b"/>
            <a:pathLst>
              <a:path w="366889" h="357481">
                <a:moveTo>
                  <a:pt x="366889" y="0"/>
                </a:moveTo>
                <a:lnTo>
                  <a:pt x="366889" y="357481"/>
                </a:lnTo>
                <a:lnTo>
                  <a:pt x="0" y="357481"/>
                </a:lnTo>
              </a:path>
            </a:pathLst>
          </a:custGeom>
          <a:noFill/>
          <a:ln w="38100">
            <a:solidFill>
              <a:srgbClr val="ADADAD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>
            <a:off x="0" y="0"/>
            <a:ext cx="1683926" cy="1446389"/>
          </a:xfrm>
          <a:prstGeom prst="rect">
            <a:avLst/>
          </a:prstGeom>
        </p:spPr>
      </p:pic>
      <p:pic>
        <p:nvPicPr>
          <p:cNvPr id="5" name="Image 1" descr="https://osspub.smallppt.com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8148" t="42373" r="53333" b="29379"/>
          <a:stretch/>
        </p:blipFill>
        <p:spPr>
          <a:xfrm>
            <a:off x="0" y="4270818"/>
            <a:ext cx="1016000" cy="872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5187" y="3766113"/>
            <a:ext cx="5198416" cy="99483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5600" b="1" dirty="0">
                <a:solidFill>
                  <a:srgbClr val="F2F2F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Merci !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ed94915db5154a5ea147fd11e659ddd7_20241202002309A972.png"/>
          <p:cNvPicPr>
            <a:picLocks noChangeAspect="1"/>
          </p:cNvPicPr>
          <p:nvPr/>
        </p:nvPicPr>
        <p:blipFill>
          <a:blip r:embed="rId4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88142" y="345972"/>
            <a:ext cx="498147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1) Diagramme de topologie réseau.</a:t>
            </a:r>
            <a:endParaRPr lang="en-US" sz="1500" dirty="0"/>
          </a:p>
        </p:txBody>
      </p:sp>
      <p:pic>
        <p:nvPicPr>
          <p:cNvPr id="4" name="Image 1" descr="https://osspub.smallppt.com/ppt/content/20250301/1740776738911851290/202503010753133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53" y="1042422"/>
            <a:ext cx="8062394" cy="3879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e329c7ad81644b8e9e17e92353e111de_20241202203310A7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62110" y="1463669"/>
            <a:ext cx="3641610" cy="2064232"/>
          </a:xfrm>
          <a:prstGeom prst="rect">
            <a:avLst/>
          </a:prstGeom>
        </p:spPr>
      </p:pic>
      <p:pic>
        <p:nvPicPr>
          <p:cNvPr id="3" name="Image 1" descr="/uploadFile/template/4a225a7287fc4254ac56d3ff4b36d428_20241202001534A814.png"/>
          <p:cNvPicPr>
            <a:picLocks noChangeAspect="1"/>
          </p:cNvPicPr>
          <p:nvPr/>
        </p:nvPicPr>
        <p:blipFill>
          <a:blip r:embed="rId5"/>
          <a:srcRect l="5861" t="23129" r="57509" b="8844"/>
          <a:stretch/>
        </p:blipFill>
        <p:spPr>
          <a:xfrm rot="5400000">
            <a:off x="-841633" y="1237090"/>
            <a:ext cx="4200655" cy="2517389"/>
          </a:xfrm>
          <a:prstGeom prst="rect">
            <a:avLst/>
          </a:prstGeom>
        </p:spPr>
      </p:pic>
      <p:pic>
        <p:nvPicPr>
          <p:cNvPr id="4" name="Image 2" descr="/uploadFile/template/ed94915db5154a5ea147fd11e659ddd7_20241202002309A972.png"/>
          <p:cNvPicPr>
            <a:picLocks noChangeAspect="1"/>
          </p:cNvPicPr>
          <p:nvPr/>
        </p:nvPicPr>
        <p:blipFill>
          <a:blip r:embed="rId6"/>
          <a:srcRect l="27407" t="65254" r="54074" b="6497"/>
          <a:stretch/>
        </p:blipFill>
        <p:spPr>
          <a:xfrm flipH="1" flipV="1">
            <a:off x="7459675" y="3696919"/>
            <a:ext cx="1684325" cy="144658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290811" y="461225"/>
            <a:ext cx="6222661" cy="6126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2) Configuration réseau.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(Scripts ou fichiers de configuration pour chaque appareil utilisé dans le projet.)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634aRQ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2" y="0"/>
            <a:ext cx="89445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718YNC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0" y="0"/>
            <a:ext cx="88131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01TSY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1" y="0"/>
            <a:ext cx="905757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ppt/content/20250301/1740776738911851290/20250301075828Hmy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" y="0"/>
            <a:ext cx="8960441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1235</Words>
  <Application>Microsoft Office PowerPoint</Application>
  <PresentationFormat>On-screen Show (16:9)</PresentationFormat>
  <Paragraphs>160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Microsoft Yahei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Jameson Dominique</cp:lastModifiedBy>
  <cp:revision>2</cp:revision>
  <dcterms:created xsi:type="dcterms:W3CDTF">2025-03-01T14:39:52Z</dcterms:created>
  <dcterms:modified xsi:type="dcterms:W3CDTF">2025-03-01T14:44:16Z</dcterms:modified>
</cp:coreProperties>
</file>